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66" r:id="rId4"/>
    <p:sldId id="500" r:id="rId5"/>
    <p:sldId id="506" r:id="rId6"/>
    <p:sldId id="526" r:id="rId7"/>
    <p:sldId id="527" r:id="rId8"/>
    <p:sldId id="529" r:id="rId9"/>
    <p:sldId id="540" r:id="rId10"/>
    <p:sldId id="541" r:id="rId11"/>
    <p:sldId id="530" r:id="rId12"/>
    <p:sldId id="544" r:id="rId13"/>
    <p:sldId id="545" r:id="rId14"/>
    <p:sldId id="542" r:id="rId15"/>
    <p:sldId id="543" r:id="rId16"/>
    <p:sldId id="508" r:id="rId17"/>
    <p:sldId id="532" r:id="rId18"/>
    <p:sldId id="533" r:id="rId19"/>
    <p:sldId id="536" r:id="rId20"/>
    <p:sldId id="546" r:id="rId21"/>
    <p:sldId id="547" r:id="rId22"/>
    <p:sldId id="548" r:id="rId23"/>
    <p:sldId id="549" r:id="rId24"/>
    <p:sldId id="561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559" r:id="rId42"/>
    <p:sldId id="352" r:id="rId43"/>
    <p:sldId id="56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29"/>
            <p14:sldId id="540"/>
            <p14:sldId id="541"/>
            <p14:sldId id="530"/>
            <p14:sldId id="544"/>
            <p14:sldId id="54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  <p14:sldId id="561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  <p14:sldId id="505"/>
          </p14:sldIdLst>
        </p14:section>
        <p14:section name="Conclusion" id="{74117E1B-3537-40BA-9951-C68D5C3C80E5}">
          <p14:sldIdLst>
            <p14:sldId id="503"/>
            <p14:sldId id="559"/>
            <p14:sldId id="352"/>
            <p14:sldId id="5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3" d="100"/>
          <a:sy n="83" d="100"/>
        </p:scale>
        <p:origin x="614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8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scoreToHTMLTable(scoreJSON)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89212" y="5486400"/>
            <a:ext cx="8977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/>
              <a:t>scoreToHTMLTable(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JSONToHTMLTable(json)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JS Objects &amp; JSON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Maps and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3028</Words>
  <Application>Microsoft Office PowerPoint</Application>
  <PresentationFormat>Custom</PresentationFormat>
  <Paragraphs>462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Practice: JS Objects &amp; JSON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Maps and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Cammi</cp:lastModifiedBy>
  <cp:revision>161</cp:revision>
  <dcterms:created xsi:type="dcterms:W3CDTF">2014-01-02T17:00:34Z</dcterms:created>
  <dcterms:modified xsi:type="dcterms:W3CDTF">2018-01-30T11:52:48Z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